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40;p28" descr="Google Shape;140;p2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7054744" cy="48386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